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7545-29F5-446D-AC89-9E6ACC92F904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4B759-859C-42D9-8455-D1972B874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Propósito # </a:t>
            </a:r>
            <a:r>
              <a:rPr lang="es-ES" altLang="en-US" dirty="0" smtClean="0">
                <a:solidFill>
                  <a:srgbClr val="FF0000"/>
                </a:solidFill>
              </a:rPr>
              <a:t>62</a:t>
            </a:r>
            <a:r>
              <a:rPr lang="es-ES" altLang="en-US" dirty="0">
                <a:solidFill>
                  <a:srgbClr val="FF0000"/>
                </a:solidFill>
              </a:rPr>
              <a:t>: </a:t>
            </a:r>
            <a:r>
              <a:rPr lang="es-ES" altLang="en-US" dirty="0"/>
              <a:t>¿Tienes que ir a casa después de las clases?</a:t>
            </a:r>
          </a:p>
          <a:p>
            <a:pPr>
              <a:buFontTx/>
              <a:buNone/>
            </a:pPr>
            <a:endParaRPr lang="es-ES" altLang="en-US" dirty="0"/>
          </a:p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Actividad Inicial:</a:t>
            </a:r>
            <a:endParaRPr lang="es-ES" altLang="en-US" dirty="0"/>
          </a:p>
          <a:p>
            <a:r>
              <a:rPr lang="es-ES" altLang="en-US" dirty="0"/>
              <a:t>Copia y responde </a:t>
            </a:r>
            <a:r>
              <a:rPr lang="es-ES" altLang="en-US" u="sng" dirty="0"/>
              <a:t>Ejercicio 11</a:t>
            </a:r>
            <a:r>
              <a:rPr lang="es-ES" altLang="en-US" dirty="0"/>
              <a:t> p. 141 (1-5)</a:t>
            </a:r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n-US" dirty="0"/>
              <a:t>Completa </a:t>
            </a:r>
            <a:r>
              <a:rPr lang="es-ES" altLang="en-US" u="sng" dirty="0"/>
              <a:t>Ejercicio 12</a:t>
            </a:r>
            <a:r>
              <a:rPr lang="es-ES" altLang="en-US" dirty="0"/>
              <a:t> p. 141 (1-5)</a:t>
            </a:r>
          </a:p>
          <a:p>
            <a:r>
              <a:rPr lang="es-ES" altLang="en-US" dirty="0"/>
              <a:t>Copia y responde </a:t>
            </a:r>
            <a:r>
              <a:rPr lang="es-ES" altLang="en-US" u="sng" dirty="0"/>
              <a:t>Ejercicio 14</a:t>
            </a:r>
            <a:r>
              <a:rPr lang="es-ES" altLang="en-US" dirty="0"/>
              <a:t> p. 142 (1-5)</a:t>
            </a:r>
          </a:p>
          <a:p>
            <a:endParaRPr lang="es-ES" altLang="en-US" dirty="0"/>
          </a:p>
          <a:p>
            <a:endParaRPr lang="es-ES" altLang="en-US" dirty="0"/>
          </a:p>
          <a:p>
            <a:endParaRPr lang="es-ES" altLang="en-US" dirty="0"/>
          </a:p>
          <a:p>
            <a:pPr>
              <a:buFontTx/>
              <a:buNone/>
            </a:pPr>
            <a:r>
              <a:rPr lang="es-ES" altLang="en-US" dirty="0"/>
              <a:t>WORKBOOK:</a:t>
            </a:r>
          </a:p>
          <a:p>
            <a:r>
              <a:rPr lang="en-US" altLang="en-US" dirty="0"/>
              <a:t>Lee p. 4.14 y </a:t>
            </a:r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4.15</a:t>
            </a:r>
          </a:p>
          <a:p>
            <a:r>
              <a:rPr lang="en-US" altLang="en-US" dirty="0" smtClean="0"/>
              <a:t>Bring </a:t>
            </a:r>
            <a:r>
              <a:rPr lang="en-US" altLang="en-US" u="sng" dirty="0" smtClean="0"/>
              <a:t>QUIZ 1/2: CAPITULO 4</a:t>
            </a:r>
            <a:r>
              <a:rPr lang="en-US" altLang="en-US" dirty="0" smtClean="0"/>
              <a:t> SIGNED!!!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3048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 Clase 801 La fecha es el 8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10</cp:revision>
  <cp:lastPrinted>2014-04-08T16:12:35Z</cp:lastPrinted>
  <dcterms:created xsi:type="dcterms:W3CDTF">2011-05-03T02:26:13Z</dcterms:created>
  <dcterms:modified xsi:type="dcterms:W3CDTF">2014-04-08T18:26:23Z</dcterms:modified>
</cp:coreProperties>
</file>